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0" r:id="rId2"/>
    <p:sldId id="313" r:id="rId3"/>
    <p:sldId id="314" r:id="rId4"/>
  </p:sldIdLst>
  <p:sldSz cx="10058400" cy="10058400"/>
  <p:notesSz cx="10058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192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FE063-5165-46CD-894D-A63DE62D84E2}" type="datetimeFigureOut">
              <a:rPr lang="en-US" smtClean="0"/>
              <a:pPr/>
              <a:t>4/28/2020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754063"/>
            <a:ext cx="37719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4778375"/>
            <a:ext cx="80454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43592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9553575"/>
            <a:ext cx="43592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11CA0-6461-4115-810A-D61E001F005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Ch16 Aromatic Compounds</a:t>
            </a:r>
            <a:r>
              <a:rPr spc="40" dirty="0"/>
              <a:t> </a:t>
            </a:r>
            <a:r>
              <a:rPr spc="-5" dirty="0"/>
              <a:t>(landscape).docx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spc="-40" dirty="0"/>
              <a:t> </a:t>
            </a:r>
            <a:fld id="{81D60167-4931-47E6-BA6A-407CBD079E47}" type="slidenum">
              <a:rPr spc="-5" dirty="0"/>
              <a:pPr marL="12700">
                <a:lnSpc>
                  <a:spcPts val="11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Ch16 Aromatic Compounds</a:t>
            </a:r>
            <a:r>
              <a:rPr spc="40" dirty="0"/>
              <a:t> </a:t>
            </a:r>
            <a:r>
              <a:rPr spc="-5" dirty="0"/>
              <a:t>(landscape).docx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spc="-40" dirty="0"/>
              <a:t> </a:t>
            </a:r>
            <a:fld id="{81D60167-4931-47E6-BA6A-407CBD079E47}" type="slidenum">
              <a:rPr spc="-5" dirty="0"/>
              <a:pPr marL="12700">
                <a:lnSpc>
                  <a:spcPts val="11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Ch16 Aromatic Compounds</a:t>
            </a:r>
            <a:r>
              <a:rPr spc="40" dirty="0"/>
              <a:t> </a:t>
            </a:r>
            <a:r>
              <a:rPr spc="-5" dirty="0"/>
              <a:t>(landscape).docx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spc="-40" dirty="0"/>
              <a:t> </a:t>
            </a:r>
            <a:fld id="{81D60167-4931-47E6-BA6A-407CBD079E47}" type="slidenum">
              <a:rPr spc="-5" dirty="0"/>
              <a:pPr marL="12700">
                <a:lnSpc>
                  <a:spcPts val="11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Ch16 Aromatic Compounds</a:t>
            </a:r>
            <a:r>
              <a:rPr spc="40" dirty="0"/>
              <a:t> </a:t>
            </a:r>
            <a:r>
              <a:rPr spc="-5" dirty="0"/>
              <a:t>(landscape).docx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spc="-40" dirty="0"/>
              <a:t> </a:t>
            </a:r>
            <a:fld id="{81D60167-4931-47E6-BA6A-407CBD079E47}" type="slidenum">
              <a:rPr spc="-5" dirty="0"/>
              <a:pPr marL="12700">
                <a:lnSpc>
                  <a:spcPts val="11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Ch16 Aromatic Compounds</a:t>
            </a:r>
            <a:r>
              <a:rPr spc="40" dirty="0"/>
              <a:t> </a:t>
            </a:r>
            <a:r>
              <a:rPr spc="-5" dirty="0"/>
              <a:t>(landscape).docx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spc="-40" dirty="0"/>
              <a:t> </a:t>
            </a:r>
            <a:fld id="{81D60167-4931-47E6-BA6A-407CBD079E47}" type="slidenum">
              <a:rPr spc="-5" dirty="0"/>
              <a:pPr marL="12700">
                <a:lnSpc>
                  <a:spcPts val="1190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40378" y="7014216"/>
            <a:ext cx="2345054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spc="-5" dirty="0"/>
              <a:t>Ch16 Aromatic Compounds</a:t>
            </a:r>
            <a:r>
              <a:rPr spc="40" dirty="0"/>
              <a:t> </a:t>
            </a:r>
            <a:r>
              <a:rPr spc="-5" dirty="0"/>
              <a:t>(landscape).docx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075045" y="7014216"/>
            <a:ext cx="46990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spc="-40" dirty="0"/>
              <a:t> </a:t>
            </a:r>
            <a:fld id="{81D60167-4931-47E6-BA6A-407CBD079E47}" type="slidenum">
              <a:rPr spc="-5" dirty="0"/>
              <a:pPr marL="12700">
                <a:lnSpc>
                  <a:spcPts val="1190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8382000" cy="122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M.Sc. Semester-IV</a:t>
            </a:r>
            <a:endParaRPr lang="en-IN" sz="2400" b="1" dirty="0" smtClean="0"/>
          </a:p>
          <a:p>
            <a:pPr algn="ctr">
              <a:defRPr/>
            </a:pPr>
            <a:r>
              <a:rPr lang="en-US" sz="2400" b="1" dirty="0" smtClean="0"/>
              <a:t>Core Course-9 (CC-9)</a:t>
            </a:r>
            <a:endParaRPr lang="en-IN" sz="2400" b="1" dirty="0" smtClean="0"/>
          </a:p>
          <a:p>
            <a:pPr algn="ctr">
              <a:defRPr/>
            </a:pPr>
            <a:r>
              <a:rPr lang="en-US" sz="2400" b="1" cap="all" dirty="0" smtClean="0"/>
              <a:t> S</a:t>
            </a:r>
            <a:r>
              <a:rPr lang="en-US" sz="2400" b="1" dirty="0" smtClean="0"/>
              <a:t>ynthetic Organic Chemistry</a:t>
            </a:r>
            <a:endParaRPr lang="en-IN" sz="2400" b="1" dirty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2362200"/>
            <a:ext cx="922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 anchor="ctr"/>
          <a:lstStyle/>
          <a:p>
            <a:pPr algn="ctr">
              <a:defRPr/>
            </a:pPr>
            <a:r>
              <a:rPr lang="en-US" sz="3000" b="1" dirty="0" smtClean="0">
                <a:cs typeface="Times New Roman" pitchFamily="18" charset="0"/>
              </a:rPr>
              <a:t>II</a:t>
            </a:r>
            <a:r>
              <a:rPr lang="en-US" sz="3000" b="1" dirty="0">
                <a:cs typeface="Times New Roman" pitchFamily="18" charset="0"/>
              </a:rPr>
              <a:t>. </a:t>
            </a:r>
            <a:r>
              <a:rPr lang="en-US" sz="3200" b="1" dirty="0" err="1" smtClean="0"/>
              <a:t>Pericyclic</a:t>
            </a:r>
            <a:r>
              <a:rPr lang="en-US" sz="3200" b="1" dirty="0" smtClean="0"/>
              <a:t> Reactions</a:t>
            </a:r>
            <a:r>
              <a:rPr lang="en-US" sz="2600" b="1" dirty="0">
                <a:ea typeface="+mj-ea"/>
                <a:cs typeface="Times New Roman" pitchFamily="18" charset="0"/>
              </a:rPr>
              <a:t/>
            </a:r>
            <a:br>
              <a:rPr lang="en-US" sz="2600" b="1" dirty="0">
                <a:ea typeface="+mj-ea"/>
                <a:cs typeface="Times New Roman" pitchFamily="18" charset="0"/>
              </a:rPr>
            </a:br>
            <a:r>
              <a:rPr lang="en-US" sz="2800" b="1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800" b="1" smtClean="0">
                <a:latin typeface="Arial Narrow" pitchFamily="34" charset="0"/>
                <a:ea typeface="+mj-ea"/>
                <a:cs typeface="Arial" pitchFamily="34" charset="0"/>
              </a:rPr>
              <a:t>18</a:t>
            </a:r>
            <a:r>
              <a:rPr lang="en-US" sz="2800" b="1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latin typeface="Arial Narrow" pitchFamily="34" charset="0"/>
                <a:cs typeface="Arial" pitchFamily="34" charset="0"/>
              </a:rPr>
              <a:t>Siloxy</a:t>
            </a:r>
            <a:r>
              <a:rPr lang="en-US" sz="2800" b="1" dirty="0" smtClean="0">
                <a:latin typeface="Arial Narrow" pitchFamily="34" charset="0"/>
                <a:cs typeface="Arial" pitchFamily="34" charset="0"/>
              </a:rPr>
              <a:t>-Cope Rearrangement</a:t>
            </a:r>
            <a:endParaRPr lang="en-US" sz="2600" b="1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2" name="Picture 7" descr="E:\DSPMU Pics\20190212_1644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9118" y="3962400"/>
            <a:ext cx="158210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C:\Users\aa\AppData\Local\Microsoft\Windows\Temporary Internet Files\Content.Word\DSC086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762000"/>
            <a:ext cx="1348740" cy="163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44040" y="5638800"/>
            <a:ext cx="6621780" cy="120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/>
            <a:r>
              <a:rPr lang="en-US" sz="2500" b="1" dirty="0"/>
              <a:t>Dr. Rajeev </a:t>
            </a:r>
            <a:r>
              <a:rPr lang="en-US" sz="2500" b="1" dirty="0" err="1"/>
              <a:t>Ranjan</a:t>
            </a:r>
            <a:endParaRPr lang="en-US" sz="2500" b="1" dirty="0"/>
          </a:p>
          <a:p>
            <a:pPr algn="ctr"/>
            <a:r>
              <a:rPr lang="en-US" sz="2300" b="1" dirty="0"/>
              <a:t>University Department of Chemistry</a:t>
            </a:r>
          </a:p>
          <a:p>
            <a:pPr algn="ctr"/>
            <a:r>
              <a:rPr lang="en-US" sz="2300" b="1" dirty="0"/>
              <a:t>Dr. </a:t>
            </a:r>
            <a:r>
              <a:rPr lang="en-US" sz="2300" b="1" dirty="0" err="1"/>
              <a:t>Shyama</a:t>
            </a:r>
            <a:r>
              <a:rPr lang="en-US" sz="2300" b="1" dirty="0"/>
              <a:t> Prasad </a:t>
            </a:r>
            <a:r>
              <a:rPr lang="en-US" sz="2300" b="1" dirty="0" err="1"/>
              <a:t>Mukherjee</a:t>
            </a:r>
            <a:r>
              <a:rPr lang="en-US" sz="2300" b="1" dirty="0"/>
              <a:t> University, Ranchi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990" t="29710" r="13514" b="12491"/>
          <a:stretch>
            <a:fillRect/>
          </a:stretch>
        </p:blipFill>
        <p:spPr bwMode="auto">
          <a:xfrm>
            <a:off x="685800" y="685800"/>
            <a:ext cx="8382000" cy="868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6"/>
          <p:cNvSpPr txBox="1">
            <a:spLocks noChangeArrowheads="1"/>
          </p:cNvSpPr>
          <p:nvPr/>
        </p:nvSpPr>
        <p:spPr bwMode="auto">
          <a:xfrm rot="16200000">
            <a:off x="-1409700" y="46101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kern="0" dirty="0" smtClean="0">
                <a:latin typeface="Arial" pitchFamily="34" charset="0"/>
                <a:ea typeface="+mj-ea"/>
                <a:cs typeface="Arial" pitchFamily="34" charset="0"/>
              </a:rPr>
              <a:t>Dr. Rajeev </a:t>
            </a:r>
            <a:r>
              <a:rPr lang="en-US" sz="1600" kern="0" dirty="0" err="1" smtClean="0">
                <a:latin typeface="Arial" pitchFamily="34" charset="0"/>
                <a:ea typeface="+mj-ea"/>
                <a:cs typeface="Arial" pitchFamily="34" charset="0"/>
              </a:rPr>
              <a:t>Ranjan</a:t>
            </a:r>
            <a:endParaRPr lang="en-US" sz="1600" kern="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895600" y="6667381"/>
            <a:ext cx="442912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cs typeface="Arial" charset="0"/>
              </a:rPr>
              <a:t>Dr. Rajeev </a:t>
            </a:r>
            <a:r>
              <a:rPr lang="en-US" sz="1800" dirty="0" err="1">
                <a:cs typeface="Arial" charset="0"/>
              </a:rPr>
              <a:t>Ranjan</a:t>
            </a:r>
            <a:endParaRPr lang="en-US" sz="1800" dirty="0">
              <a:cs typeface="Arial" charset="0"/>
            </a:endParaRPr>
          </a:p>
          <a:p>
            <a:pPr algn="ctr"/>
            <a:r>
              <a:rPr lang="en-US" sz="1400" dirty="0">
                <a:cs typeface="Arial" charset="0"/>
              </a:rPr>
              <a:t>University Department of Chemistry</a:t>
            </a:r>
          </a:p>
          <a:p>
            <a:pPr algn="ctr"/>
            <a:r>
              <a:rPr lang="en-US" sz="1400" dirty="0">
                <a:cs typeface="Arial" charset="0"/>
              </a:rPr>
              <a:t>Dr. </a:t>
            </a:r>
            <a:r>
              <a:rPr lang="en-US" sz="1400" dirty="0" err="1">
                <a:cs typeface="Arial" charset="0"/>
              </a:rPr>
              <a:t>Shyama</a:t>
            </a:r>
            <a:r>
              <a:rPr lang="en-US" sz="1400" dirty="0">
                <a:cs typeface="Arial" charset="0"/>
              </a:rPr>
              <a:t> Prasad </a:t>
            </a:r>
            <a:r>
              <a:rPr lang="en-US" sz="1400" dirty="0" err="1">
                <a:cs typeface="Arial" charset="0"/>
              </a:rPr>
              <a:t>Mukherjee</a:t>
            </a:r>
            <a:r>
              <a:rPr lang="en-US" sz="1400" dirty="0">
                <a:cs typeface="Arial" charset="0"/>
              </a:rPr>
              <a:t> University, Ranchi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 rot="16200000">
            <a:off x="-1409700" y="33909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kern="0" dirty="0" smtClean="0">
                <a:latin typeface="Arial" pitchFamily="34" charset="0"/>
                <a:ea typeface="+mj-ea"/>
                <a:cs typeface="Arial" pitchFamily="34" charset="0"/>
              </a:rPr>
              <a:t>Dr. Rajeev </a:t>
            </a:r>
            <a:r>
              <a:rPr lang="en-US" sz="1600" kern="0" dirty="0" err="1" smtClean="0">
                <a:latin typeface="Arial" pitchFamily="34" charset="0"/>
                <a:ea typeface="+mj-ea"/>
                <a:cs typeface="Arial" pitchFamily="34" charset="0"/>
              </a:rPr>
              <a:t>Ranjan</a:t>
            </a:r>
            <a:endParaRPr lang="en-US" sz="1600" kern="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8763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56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Aromatic Compounds</dc:title>
  <dc:creator>Dr Alex Jonathan Roche</dc:creator>
  <cp:lastModifiedBy>aa</cp:lastModifiedBy>
  <cp:revision>23</cp:revision>
  <dcterms:created xsi:type="dcterms:W3CDTF">2020-04-20T03:08:52Z</dcterms:created>
  <dcterms:modified xsi:type="dcterms:W3CDTF">2020-04-28T09:16:35Z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2019-06-26T00:00:00Z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2020-04-20T00:00:00Z</vt:filetime>
  </property>
</Properties>
</file>